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86" d="100"/>
          <a:sy n="86" d="100"/>
        </p:scale>
        <p:origin x="730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CB0B794FC7B7748A1D593B8015AFAB9" ma:contentTypeVersion="20" ma:contentTypeDescription="Opret et nyt dokument." ma:contentTypeScope="" ma:versionID="2825b358498e9b5b85bcf898cd00863d">
  <xsd:schema xmlns:xsd="http://www.w3.org/2001/XMLSchema" xmlns:xs="http://www.w3.org/2001/XMLSchema" xmlns:p="http://schemas.microsoft.com/office/2006/metadata/properties" xmlns:ns2="fb91770a-bf2a-40fd-9859-7598477e7bee" xmlns:ns3="7e51fc4c-d94e-477e-8a4e-19447b0297b7" targetNamespace="http://schemas.microsoft.com/office/2006/metadata/properties" ma:root="true" ma:fieldsID="1a1cccaf2e2de0cef2860b0bd00f5a45" ns2:_="" ns3:_="">
    <xsd:import namespace="fb91770a-bf2a-40fd-9859-7598477e7bee"/>
    <xsd:import namespace="7e51fc4c-d94e-477e-8a4e-19447b0297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Lone" minOccurs="0"/>
                <xsd:element ref="ns2:Lisbeth" minOccurs="0"/>
                <xsd:element ref="ns2:Afventerinf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91770a-bf2a-40fd-9859-7598477e7b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ledmærker" ma:readOnly="false" ma:fieldId="{5cf76f15-5ced-4ddc-b409-7134ff3c332f}" ma:taxonomyMulti="true" ma:sspId="742dc57b-a189-47aa-a00b-37b20925cc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Lone" ma:index="24" nillable="true" ma:displayName="Lone" ma:format="Dropdown" ma:internalName="Lone">
      <xsd:simpleType>
        <xsd:restriction base="dms:Choice">
          <xsd:enumeration value="Godkendt"/>
          <xsd:enumeration value="Rettelser"/>
        </xsd:restriction>
      </xsd:simpleType>
    </xsd:element>
    <xsd:element name="Lisbeth" ma:index="25" nillable="true" ma:displayName="Lisbeth" ma:default="Gennemgået" ma:format="Dropdown" ma:internalName="Lisbeth">
      <xsd:simpleType>
        <xsd:restriction base="dms:Choice">
          <xsd:enumeration value="Gennemgået"/>
          <xsd:enumeration value="Mangler opdatering"/>
        </xsd:restriction>
      </xsd:simpleType>
    </xsd:element>
    <xsd:element name="Afventerinfo" ma:index="26" nillable="true" ma:displayName="Afventer info" ma:format="Dropdown" ma:internalName="Afventerinfo">
      <xsd:simpleType>
        <xsd:restriction base="dms:Choice">
          <xsd:enumeration value="X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51fc4c-d94e-477e-8a4e-19447b0297b7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2f05038-a790-4523-b7ff-09b454de5db3}" ma:internalName="TaxCatchAll" ma:showField="CatchAllData" ma:web="7e51fc4c-d94e-477e-8a4e-19447b0297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ne xmlns="fb91770a-bf2a-40fd-9859-7598477e7bee" xsi:nil="true"/>
    <Afventerinfo xmlns="fb91770a-bf2a-40fd-9859-7598477e7bee" xsi:nil="true"/>
    <TaxCatchAll xmlns="7e51fc4c-d94e-477e-8a4e-19447b0297b7" xsi:nil="true"/>
    <lcf76f155ced4ddcb4097134ff3c332f xmlns="fb91770a-bf2a-40fd-9859-7598477e7bee">
      <Terms xmlns="http://schemas.microsoft.com/office/infopath/2007/PartnerControls"/>
    </lcf76f155ced4ddcb4097134ff3c332f>
    <Lisbeth xmlns="fb91770a-bf2a-40fd-9859-7598477e7bee">Gennemgået</Lisbeth>
  </documentManagement>
</p:properties>
</file>

<file path=customXml/itemProps1.xml><?xml version="1.0" encoding="utf-8"?>
<ds:datastoreItem xmlns:ds="http://schemas.openxmlformats.org/officeDocument/2006/customXml" ds:itemID="{EFA6E477-E54B-4C44-A390-AF4CA447D7F7}"/>
</file>

<file path=customXml/itemProps2.xml><?xml version="1.0" encoding="utf-8"?>
<ds:datastoreItem xmlns:ds="http://schemas.openxmlformats.org/officeDocument/2006/customXml" ds:itemID="{D3F3833C-1170-4EA5-A97A-B0B211B47742}"/>
</file>

<file path=customXml/itemProps3.xml><?xml version="1.0" encoding="utf-8"?>
<ds:datastoreItem xmlns:ds="http://schemas.openxmlformats.org/officeDocument/2006/customXml" ds:itemID="{52A68446-AEB2-40D0-9DD3-FD8125B17C6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Brugerdefineret</PresentationFormat>
  <Paragraphs>0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Lisbeth Andersen</dc:creator>
  <cp:lastModifiedBy>Lisbeth Andersen</cp:lastModifiedBy>
  <cp:revision>1</cp:revision>
  <dcterms:created xsi:type="dcterms:W3CDTF">2006-08-16T00:00:00Z</dcterms:created>
  <dcterms:modified xsi:type="dcterms:W3CDTF">2026-08-25T08:37:17Z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0x0101000CB0B794FC7B7748A1D593B8015AFAB9</vt:lpwstr>
  </property>
</Properties>
</file>